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32399288" cy="43200638"/>
  <p:notesSz cx="6858000" cy="9144000"/>
  <p:defaultTextStyle>
    <a:defPPr>
      <a:defRPr lang="ko-KR"/>
    </a:defPPr>
    <a:lvl1pPr marL="0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9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7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26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34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43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51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68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5" userDrawn="1">
          <p15:clr>
            <a:srgbClr val="A4A3A4"/>
          </p15:clr>
        </p15:guide>
        <p15:guide id="2" pos="102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 varScale="1">
        <p:scale>
          <a:sx n="23" d="100"/>
          <a:sy n="23" d="100"/>
        </p:scale>
        <p:origin x="6618" y="84"/>
      </p:cViewPr>
      <p:guideLst>
        <p:guide orient="horz" pos="13605"/>
        <p:guide pos="102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29944" y="13420199"/>
            <a:ext cx="27539392" cy="9260137"/>
          </a:xfrm>
        </p:spPr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59891" y="24480362"/>
            <a:ext cx="22679501" cy="110401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0A130E-E3B8-4EBE-931F-81B26B8448AA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0C6A38-4290-41DD-B95C-4155372FD4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739559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3420199"/>
            <a:ext cx="32399292" cy="9260137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A348888-F454-4AD2-BA62-3AF29D9807C0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52923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19962" y="1730028"/>
            <a:ext cx="29159356" cy="720010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7593523" y="13950208"/>
            <a:ext cx="17212180" cy="20250296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ko-KR" altLang="en-US"/>
              <a:t>첫째 목차</a:t>
            </a:r>
          </a:p>
          <a:p>
            <a:pPr lvl="0"/>
            <a:r>
              <a:rPr lang="ko-KR" altLang="en-US"/>
              <a:t>둘째 목차</a:t>
            </a:r>
          </a:p>
          <a:p>
            <a:pPr lvl="0"/>
            <a:r>
              <a:rPr lang="ko-KR" altLang="en-US"/>
              <a:t>셋째 목차</a:t>
            </a:r>
          </a:p>
          <a:p>
            <a:pPr lvl="0"/>
            <a:r>
              <a:rPr lang="ko-KR" altLang="en-US"/>
              <a:t>넷째 목차</a:t>
            </a:r>
          </a:p>
          <a:p>
            <a:pPr lvl="0"/>
            <a:r>
              <a:rPr lang="ko-KR" altLang="en-US"/>
              <a:t>다섯째 목차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56FEC12-A4C9-4837-AF94-AD867782C04C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885546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489486" y="1730028"/>
            <a:ext cx="7289838" cy="36860545"/>
          </a:xfrm>
        </p:spPr>
        <p:txBody>
          <a:bodyPr vert="eaVert"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619962" y="1730028"/>
            <a:ext cx="21329533" cy="3686054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57F84A3-4F29-4053-ACFD-1BAF2D3F140C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8453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953836A-82A3-4C8B-9D31-CD724F3673ED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52194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2EBAF6-36D0-4DD8-B695-D4C1B37E35D6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692637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318" y="27760410"/>
            <a:ext cx="27539392" cy="858012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318" y="18310274"/>
            <a:ext cx="27539392" cy="94501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0728D28-603B-4EFC-80F8-17E5E9107035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87365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619962" y="10080149"/>
            <a:ext cx="14309685" cy="2851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469637" y="10080149"/>
            <a:ext cx="14309685" cy="2851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27A1F4E-0809-4239-8034-C38E431DAF92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302017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E0DA496-7307-4E8B-88DE-CB97B48BAB6F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797170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1615811" y="10350156"/>
            <a:ext cx="29159356" cy="28505618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ko-KR" altLang="en-US"/>
              <a:t>표를 추가하려면 아이콘을 클릭하십시오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8721E90-850C-410B-8B89-8394F580CFDA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36735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619962" y="10080149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16469637" y="10080149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1615810" y="25097818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5484" y="25097818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ACE7E28-9336-4363-8674-B91477D8F243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0419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0484" y="30240447"/>
            <a:ext cx="19439573" cy="3570055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0484" y="3860056"/>
            <a:ext cx="19439573" cy="25920383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0484" y="33810505"/>
            <a:ext cx="19439573" cy="5070071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ACE7E28-9336-4363-8674-B91477D8F243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180668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한컴오피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19962" y="1730028"/>
            <a:ext cx="29159356" cy="720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19962" y="10080149"/>
            <a:ext cx="29159356" cy="28510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19962" y="40040591"/>
            <a:ext cx="7559832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D422D86A-5F52-4165-8473-F1B836277586}" type="datetime1">
              <a:rPr lang="ko-KR" altLang="en-US" smtClean="0"/>
              <a:pPr lvl="0"/>
              <a:t>2026-02-03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69756" y="40040591"/>
            <a:ext cx="10259773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19490" y="40040591"/>
            <a:ext cx="7559832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8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sldNum="0" hdr="0" ftr="0" dt="0"/>
  <p:txStyles>
    <p:titleStyle>
      <a:lvl1pPr algn="ctr" defTabSz="914309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866" indent="-342866" algn="l" defTabSz="914309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6" indent="-285721" algn="l" defTabSz="914309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9"/>
          <p:cNvSpPr>
            <a:spLocks noChangeArrowheads="1"/>
          </p:cNvSpPr>
          <p:nvPr/>
        </p:nvSpPr>
        <p:spPr>
          <a:xfrm>
            <a:off x="713793" y="3574479"/>
            <a:ext cx="30980748" cy="4588941"/>
          </a:xfrm>
          <a:prstGeom prst="roundRect">
            <a:avLst>
              <a:gd name="adj" fmla="val 2884"/>
            </a:avLst>
          </a:prstGeom>
          <a:noFill/>
          <a:ln>
            <a:noFill/>
          </a:ln>
        </p:spPr>
        <p:txBody>
          <a:bodyPr wrap="none" lIns="117314" tIns="58657" rIns="117314" bIns="58657" anchor="ctr"/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ja-JP" altLang="en-US" sz="2618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>
          <a:xfrm>
            <a:off x="741627" y="8747383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r>
              <a:rPr lang="ja-JP" altLang="en-US" sz="2337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>
          <a:xfrm>
            <a:off x="5634479" y="3924081"/>
            <a:ext cx="26060061" cy="2124601"/>
          </a:xfrm>
          <a:prstGeom prst="rect">
            <a:avLst/>
          </a:prstGeom>
          <a:noFill/>
          <a:ln>
            <a:noFill/>
          </a:ln>
        </p:spPr>
        <p:txBody>
          <a:bodyPr wrap="square" lIns="91911" tIns="46187" rIns="91911" bIns="46187">
            <a:spAutoFit/>
          </a:bodyPr>
          <a:lstStyle/>
          <a:p>
            <a:pPr algn="ctr"/>
            <a:r>
              <a:rPr lang="en-US" altLang="ko-KR" sz="6600" dirty="0">
                <a:latin typeface="Arial" panose="020B0604020202020204" pitchFamily="34" charset="0"/>
                <a:cs typeface="Arial" panose="020B0604020202020204" pitchFamily="34" charset="0"/>
              </a:rPr>
              <a:t>Poster Example for the International Conference of the Korean Society of Exercise Physiology</a:t>
            </a:r>
            <a:endParaRPr lang="ko-KR" altLang="ko-KR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>
          <a:xfrm>
            <a:off x="8897940" y="7401285"/>
            <a:ext cx="17810187" cy="708829"/>
          </a:xfrm>
          <a:prstGeom prst="rect">
            <a:avLst/>
          </a:prstGeom>
          <a:noFill/>
          <a:ln>
            <a:noFill/>
          </a:ln>
        </p:spPr>
        <p:txBody>
          <a:bodyPr wrap="none" lIns="91911" tIns="46187" rIns="91911" bIns="46187">
            <a:spAutoFit/>
          </a:bodyPr>
          <a:lstStyle/>
          <a:p>
            <a:pPr algn="ctr">
              <a:spcBef>
                <a:spcPts val="2244"/>
              </a:spcBef>
              <a:defRPr/>
            </a:pP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Daehan University, Korea; </a:t>
            </a: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Japan University, Japan; </a:t>
            </a: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Lakers University, USA</a:t>
            </a:r>
            <a:endParaRPr lang="ko-KR" altLang="ko-KR" sz="4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>
          <a:xfrm>
            <a:off x="10110995" y="6597446"/>
            <a:ext cx="15435601" cy="708739"/>
          </a:xfrm>
          <a:prstGeom prst="rect">
            <a:avLst/>
          </a:prstGeom>
          <a:noFill/>
          <a:ln>
            <a:noFill/>
          </a:ln>
        </p:spPr>
        <p:txBody>
          <a:bodyPr wrap="square" lIns="91911" tIns="46187" rIns="91911" bIns="46187">
            <a:spAutoFit/>
          </a:bodyPr>
          <a:lstStyle/>
          <a:p>
            <a:pPr algn="ctr">
              <a:spcBef>
                <a:spcPts val="2244"/>
              </a:spcBef>
              <a:defRPr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Gil-Dong Hong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, Kenta Suzuki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 and Emma Harris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altLang="ko-KR"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48"/>
          <p:cNvSpPr txBox="1">
            <a:spLocks noChangeArrowheads="1"/>
          </p:cNvSpPr>
          <p:nvPr/>
        </p:nvSpPr>
        <p:spPr>
          <a:xfrm>
            <a:off x="1094162" y="8850590"/>
            <a:ext cx="5088958" cy="7670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3" name="AutoShape 58"/>
          <p:cNvSpPr>
            <a:spLocks noChangeArrowheads="1"/>
          </p:cNvSpPr>
          <p:nvPr/>
        </p:nvSpPr>
        <p:spPr>
          <a:xfrm>
            <a:off x="802587" y="21586926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59"/>
          <p:cNvSpPr txBox="1">
            <a:spLocks noChangeArrowheads="1"/>
          </p:cNvSpPr>
          <p:nvPr/>
        </p:nvSpPr>
        <p:spPr>
          <a:xfrm>
            <a:off x="1094737" y="21738488"/>
            <a:ext cx="3115816" cy="7669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</a:p>
        </p:txBody>
      </p:sp>
      <p:pic>
        <p:nvPicPr>
          <p:cNvPr id="18" name="Picture 42" descr="C:\Users\tanaka_hi\AppData\Local\Microsoft\Windows\Temporary Internet Files\Content.IE5\I9USTIUH\20140721003239[1].pn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153144" y="31357013"/>
            <a:ext cx="11954943" cy="7486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4" name="AutoShape 61"/>
          <p:cNvSpPr>
            <a:spLocks noChangeArrowheads="1"/>
          </p:cNvSpPr>
          <p:nvPr/>
        </p:nvSpPr>
        <p:spPr>
          <a:xfrm>
            <a:off x="16550803" y="31210663"/>
            <a:ext cx="15143738" cy="1085556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62"/>
          <p:cNvSpPr txBox="1">
            <a:spLocks noChangeArrowheads="1"/>
          </p:cNvSpPr>
          <p:nvPr/>
        </p:nvSpPr>
        <p:spPr>
          <a:xfrm>
            <a:off x="16949866" y="31373010"/>
            <a:ext cx="4934773" cy="7670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26" name="AutoShape 61">
            <a:extLst>
              <a:ext uri="{FF2B5EF4-FFF2-40B4-BE49-F238E27FC236}">
                <a16:creationId xmlns:a16="http://schemas.microsoft.com/office/drawing/2014/main" id="{59392851-C8F3-406B-A00F-0814DA2BC71B}"/>
              </a:ext>
            </a:extLst>
          </p:cNvPr>
          <p:cNvSpPr>
            <a:spLocks noChangeArrowheads="1"/>
          </p:cNvSpPr>
          <p:nvPr/>
        </p:nvSpPr>
        <p:spPr>
          <a:xfrm>
            <a:off x="16513926" y="8702000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62"/>
          <p:cNvSpPr txBox="1">
            <a:spLocks noChangeArrowheads="1"/>
          </p:cNvSpPr>
          <p:nvPr/>
        </p:nvSpPr>
        <p:spPr>
          <a:xfrm>
            <a:off x="16957096" y="8858061"/>
            <a:ext cx="3978935" cy="7669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RESULTS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3642EA-A256-4A7B-914E-F1E17B67CA87}"/>
              </a:ext>
            </a:extLst>
          </p:cNvPr>
          <p:cNvSpPr txBox="1"/>
          <p:nvPr/>
        </p:nvSpPr>
        <p:spPr>
          <a:xfrm>
            <a:off x="802018" y="3885532"/>
            <a:ext cx="3959528" cy="41544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599" dirty="0">
                <a:latin typeface="Arial" panose="020B0604020202020204" pitchFamily="34" charset="0"/>
                <a:cs typeface="Arial" panose="020B0604020202020204" pitchFamily="34" charset="0"/>
              </a:rPr>
              <a:t>Presenter</a:t>
            </a:r>
            <a:r>
              <a:rPr lang="ko-KR" altLang="en-US" sz="659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65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6599" dirty="0">
                <a:latin typeface="Arial" panose="020B0604020202020204" pitchFamily="34" charset="0"/>
                <a:cs typeface="Arial" panose="020B0604020202020204" pitchFamily="34" charset="0"/>
              </a:rPr>
              <a:t>Photo</a:t>
            </a:r>
          </a:p>
          <a:p>
            <a:pPr algn="ctr"/>
            <a:endParaRPr lang="en-US" altLang="ko-KR" sz="65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ko-KR" altLang="en-US" sz="659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D0F3CA-78D0-4F4B-9597-8B6B1DE7DFA7}"/>
              </a:ext>
            </a:extLst>
          </p:cNvPr>
          <p:cNvSpPr txBox="1"/>
          <p:nvPr/>
        </p:nvSpPr>
        <p:spPr>
          <a:xfrm>
            <a:off x="4255312" y="1076456"/>
            <a:ext cx="266415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0" b="1" dirty="0">
                <a:solidFill>
                  <a:srgbClr val="401E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KSEP Annual Meeting</a:t>
            </a:r>
            <a:endParaRPr lang="ko-KR" altLang="en-US" sz="10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745C23D8-6AB8-48BD-B9ED-F026EAE136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6" t="11671" b="15918"/>
          <a:stretch/>
        </p:blipFill>
        <p:spPr>
          <a:xfrm>
            <a:off x="862978" y="295659"/>
            <a:ext cx="3959528" cy="3155404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D2F45A92-81E5-4E46-AF30-127195B0A48A}"/>
              </a:ext>
            </a:extLst>
          </p:cNvPr>
          <p:cNvSpPr/>
          <p:nvPr/>
        </p:nvSpPr>
        <p:spPr>
          <a:xfrm>
            <a:off x="859652" y="10122726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BBE13157-EB8E-486E-A04B-F807E930527B}"/>
              </a:ext>
            </a:extLst>
          </p:cNvPr>
          <p:cNvSpPr/>
          <p:nvPr/>
        </p:nvSpPr>
        <p:spPr>
          <a:xfrm>
            <a:off x="16550803" y="10022120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1F3B9A6-87C5-4E32-A252-707D18693F21}"/>
              </a:ext>
            </a:extLst>
          </p:cNvPr>
          <p:cNvSpPr/>
          <p:nvPr/>
        </p:nvSpPr>
        <p:spPr>
          <a:xfrm>
            <a:off x="835713" y="22904041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EECD319-C4B6-4E38-825D-CDB420435B4B}"/>
              </a:ext>
            </a:extLst>
          </p:cNvPr>
          <p:cNvSpPr/>
          <p:nvPr/>
        </p:nvSpPr>
        <p:spPr>
          <a:xfrm>
            <a:off x="16852360" y="32513777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6D08A74-441B-45AC-9E42-2B21E1E54DE0}"/>
              </a:ext>
            </a:extLst>
          </p:cNvPr>
          <p:cNvSpPr/>
          <p:nvPr/>
        </p:nvSpPr>
        <p:spPr>
          <a:xfrm>
            <a:off x="22385463" y="42381052"/>
            <a:ext cx="9502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b="1" dirty="0">
                <a:latin typeface="Arial" panose="020B0604020202020204" pitchFamily="34" charset="0"/>
                <a:cs typeface="Arial" panose="020B0604020202020204" pitchFamily="34" charset="0"/>
              </a:rPr>
              <a:t>*E-mail correspondence: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Emma Harris@KSEP.com</a:t>
            </a:r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소노캄 여수 호텔/리조트 사진, 가격, 위치소개 | NOL">
            <a:extLst>
              <a:ext uri="{FF2B5EF4-FFF2-40B4-BE49-F238E27FC236}">
                <a16:creationId xmlns:a16="http://schemas.microsoft.com/office/drawing/2014/main" id="{B6D776E9-6783-8C4D-01ED-6B789072B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2489" y="13842236"/>
            <a:ext cx="12192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Box 81"/>
          <p:cNvSpPr txBox="1">
            <a:spLocks noChangeArrowheads="1"/>
          </p:cNvSpPr>
          <p:nvPr/>
        </p:nvSpPr>
        <p:spPr>
          <a:xfrm>
            <a:off x="17827928" y="19699799"/>
            <a:ext cx="4579769" cy="131491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altLang="ja-JP" sz="7946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</p:txBody>
      </p:sp>
    </p:spTree>
    <p:extLst>
      <p:ext uri="{BB962C8B-B14F-4D97-AF65-F5344CB8AC3E}">
        <p14:creationId xmlns:p14="http://schemas.microsoft.com/office/powerpoint/2010/main" val="282294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4A45FF"/>
      </a:hlink>
      <a:folHlink>
        <a:srgbClr val="BE27BB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399</Words>
  <Application>Microsoft Office PowerPoint</Application>
  <PresentationFormat>사용자 지정</PresentationFormat>
  <Paragraphs>30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Arial</vt:lpstr>
      <vt:lpstr>Calibri</vt:lpstr>
      <vt:lpstr>한컴오피스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메디스포츠1</dc:creator>
  <cp:lastModifiedBy>박선주</cp:lastModifiedBy>
  <cp:revision>44</cp:revision>
  <dcterms:created xsi:type="dcterms:W3CDTF">2023-02-21T11:02:07Z</dcterms:created>
  <dcterms:modified xsi:type="dcterms:W3CDTF">2026-02-03T08:40:33Z</dcterms:modified>
  <cp:version>12.0.0.535</cp:version>
</cp:coreProperties>
</file>